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5"/>
  </p:notesMasterIdLst>
  <p:sldIdLst>
    <p:sldId id="264" r:id="rId2"/>
    <p:sldId id="302" r:id="rId3"/>
    <p:sldId id="274" r:id="rId4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6"/>
      <p:bold r:id="rId7"/>
      <p:italic r:id="rId8"/>
      <p:boldItalic r:id="rId9"/>
    </p:embeddedFont>
    <p:embeddedFont>
      <p:font typeface="Open Sans ExtraBold" panose="020B0906030804020204" pitchFamily="34" charset="0"/>
      <p:bold r:id="rId10"/>
      <p:italic r:id="rId11"/>
      <p:boldItalic r:id="rId12"/>
    </p:embeddedFont>
    <p:embeddedFont>
      <p:font typeface="Open Sans Light" panose="020B0306030504020204" pitchFamily="34" charset="0"/>
      <p:regular r:id="rId13"/>
      <p:bold r:id="rId14"/>
      <p:italic r:id="rId15"/>
      <p:boldItalic r:id="rId16"/>
    </p:embeddedFont>
    <p:embeddedFont>
      <p:font typeface="Open Sans SemiBold" panose="020B070603080402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96" userDrawn="1">
          <p15:clr>
            <a:srgbClr val="A4A3A4"/>
          </p15:clr>
        </p15:guide>
        <p15:guide id="2" pos="5328" userDrawn="1">
          <p15:clr>
            <a:srgbClr val="A4A3A4"/>
          </p15:clr>
        </p15:guide>
        <p15:guide id="3" pos="1800" userDrawn="1">
          <p15:clr>
            <a:srgbClr val="A4A3A4"/>
          </p15:clr>
        </p15:guide>
        <p15:guide id="4" pos="4944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h4txn1YcJLOdgpvaAM3UARAj8H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5"/>
    <a:srgbClr val="00629B"/>
    <a:srgbClr val="FFC7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4"/>
    <p:restoredTop sz="94744"/>
  </p:normalViewPr>
  <p:slideViewPr>
    <p:cSldViewPr snapToGrid="0">
      <p:cViewPr varScale="1">
        <p:scale>
          <a:sx n="111" d="100"/>
          <a:sy n="111" d="100"/>
        </p:scale>
        <p:origin x="423" y="39"/>
      </p:cViewPr>
      <p:guideLst>
        <p:guide orient="horz" pos="996"/>
        <p:guide pos="5328"/>
        <p:guide pos="1800"/>
        <p:guide pos="49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3" Type="http://schemas.openxmlformats.org/officeDocument/2006/relationships/slide" Target="slides/slide2.xml"/><Relationship Id="rId42" Type="http://schemas.openxmlformats.org/officeDocument/2006/relationships/presProps" Target="presProp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font" Target="fonts/font15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45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8" name="Google Shape;3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2" name="Google Shape;39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- Image" userDrawn="1">
  <p:cSld name="9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42" title="sander-weeteling-KABfjuSOx74-unsplash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" y="0"/>
            <a:ext cx="914400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42"/>
          <p:cNvSpPr/>
          <p:nvPr/>
        </p:nvSpPr>
        <p:spPr>
          <a:xfrm>
            <a:off x="-3" y="0"/>
            <a:ext cx="9144000" cy="5143500"/>
          </a:xfrm>
          <a:prstGeom prst="rect">
            <a:avLst/>
          </a:prstGeom>
          <a:solidFill>
            <a:srgbClr val="002855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42"/>
          <p:cNvSpPr txBox="1"/>
          <p:nvPr/>
        </p:nvSpPr>
        <p:spPr>
          <a:xfrm>
            <a:off x="4" y="48165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"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‹Nº›</a:t>
            </a:fld>
            <a:endParaRPr sz="800" b="1" i="0" u="none" strike="noStrike" cap="none">
              <a:solidFill>
                <a:schemeClr val="accen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cxnSp>
        <p:nvCxnSpPr>
          <p:cNvPr id="149" name="Google Shape;149;p42"/>
          <p:cNvCxnSpPr/>
          <p:nvPr/>
        </p:nvCxnSpPr>
        <p:spPr>
          <a:xfrm rot="10800000">
            <a:off x="2747972" y="-25"/>
            <a:ext cx="0" cy="9333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0" name="Google Shape;150;p42" title="Blue Divide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" y="4639599"/>
            <a:ext cx="9144003" cy="50452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42"/>
          <p:cNvSpPr txBox="1"/>
          <p:nvPr/>
        </p:nvSpPr>
        <p:spPr>
          <a:xfrm>
            <a:off x="4" y="48165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" sz="800" b="1" i="0" u="none" strike="noStrike" cap="none" baseline="0">
                <a:solidFill>
                  <a:schemeClr val="bg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‹Nº›</a:t>
            </a:fld>
            <a:endParaRPr sz="800" b="1" i="0" u="none" strike="noStrike" cap="none" baseline="0" dirty="0">
              <a:solidFill>
                <a:schemeClr val="bg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54" name="Google Shape;154;p42" title="Logo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8022" y="4778461"/>
            <a:ext cx="772125" cy="2268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5" name="Google Shape;155;p42"/>
          <p:cNvCxnSpPr/>
          <p:nvPr/>
        </p:nvCxnSpPr>
        <p:spPr>
          <a:xfrm rot="10800000">
            <a:off x="2747972" y="4210025"/>
            <a:ext cx="0" cy="9333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6" name="Google Shape;156;p42"/>
          <p:cNvSpPr txBox="1">
            <a:spLocks noGrp="1"/>
          </p:cNvSpPr>
          <p:nvPr>
            <p:ph type="title"/>
          </p:nvPr>
        </p:nvSpPr>
        <p:spPr>
          <a:xfrm>
            <a:off x="496825" y="1758975"/>
            <a:ext cx="6889800" cy="16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CB271-BBD7-65A2-AD08-E73BADAEC5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961" y="4873752"/>
            <a:ext cx="2199010" cy="1755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600" baseline="0">
                <a:solidFill>
                  <a:schemeClr val="bg1"/>
                </a:solidFill>
                <a:latin typeface="Open Sans ExtraBold" panose="020B0606030504020204" pitchFamily="34" charset="0"/>
              </a:defRPr>
            </a:lvl1pPr>
            <a:lvl2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2pPr>
            <a:lvl3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3pPr>
            <a:lvl4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4pPr>
            <a:lvl5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5pPr>
          </a:lstStyle>
          <a:p>
            <a:r>
              <a:rPr lang="en-US" dirty="0"/>
              <a:t>IEEE CONCAPAN 2025, EL SALVADOR</a:t>
            </a:r>
          </a:p>
        </p:txBody>
      </p:sp>
      <p:sp>
        <p:nvSpPr>
          <p:cNvPr id="2" name="Google Shape;28;p35">
            <a:extLst>
              <a:ext uri="{FF2B5EF4-FFF2-40B4-BE49-F238E27FC236}">
                <a16:creationId xmlns:a16="http://schemas.microsoft.com/office/drawing/2014/main" id="{22BD1232-C764-6C3D-8EB8-1C2847FCA834}"/>
              </a:ext>
            </a:extLst>
          </p:cNvPr>
          <p:cNvSpPr txBox="1"/>
          <p:nvPr userDrawn="1"/>
        </p:nvSpPr>
        <p:spPr>
          <a:xfrm>
            <a:off x="2288185" y="4965192"/>
            <a:ext cx="6138804" cy="14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600" b="0" i="0" u="none" strike="noStrike" cap="none" baseline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A public charity, IEEE is the world's largest technical professional organization dedicated to advancing technology for the benefit of humanity.</a:t>
            </a:r>
            <a:endParaRPr sz="600" b="0" i="0" u="none" strike="noStrike" cap="none" baseline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" name="Imagen 4" descr="Imagen que contiene reloj, oscuro&#10;&#10;El contenido generado por IA puede ser incorrecto.">
            <a:extLst>
              <a:ext uri="{FF2B5EF4-FFF2-40B4-BE49-F238E27FC236}">
                <a16:creationId xmlns:a16="http://schemas.microsoft.com/office/drawing/2014/main" id="{E8E25B79-F948-0D58-801D-F312BDA49A2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1940" y="7220"/>
            <a:ext cx="1292704" cy="59636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18pt" userDrawn="1">
  <p:cSld name="14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5"/>
          <p:cNvSpPr txBox="1">
            <a:spLocks noGrp="1"/>
          </p:cNvSpPr>
          <p:nvPr>
            <p:ph type="body" idx="1"/>
          </p:nvPr>
        </p:nvSpPr>
        <p:spPr>
          <a:xfrm>
            <a:off x="197400" y="1308384"/>
            <a:ext cx="8520600" cy="3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2286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01" name="Google Shape;201;p45"/>
          <p:cNvSpPr txBox="1">
            <a:spLocks noGrp="1"/>
          </p:cNvSpPr>
          <p:nvPr>
            <p:ph type="sldNum" idx="12"/>
          </p:nvPr>
        </p:nvSpPr>
        <p:spPr>
          <a:xfrm>
            <a:off x="7" y="48167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202" name="Google Shape;202;p45"/>
          <p:cNvSpPr txBox="1">
            <a:spLocks noGrp="1"/>
          </p:cNvSpPr>
          <p:nvPr>
            <p:ph type="title"/>
          </p:nvPr>
        </p:nvSpPr>
        <p:spPr>
          <a:xfrm>
            <a:off x="197400" y="173736"/>
            <a:ext cx="8520600" cy="57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00" baseline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03" name="Google Shape;203;p45"/>
          <p:cNvSpPr txBox="1">
            <a:spLocks noGrp="1"/>
          </p:cNvSpPr>
          <p:nvPr>
            <p:ph type="body" idx="2"/>
          </p:nvPr>
        </p:nvSpPr>
        <p:spPr>
          <a:xfrm>
            <a:off x="196850" y="822960"/>
            <a:ext cx="8521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600" b="1" i="0">
                <a:solidFill>
                  <a:srgbClr val="7F7F7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1A774-976F-D20A-F9D4-DBDA6B7DA5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960" y="4873752"/>
            <a:ext cx="2176073" cy="1755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600" baseline="0">
                <a:solidFill>
                  <a:srgbClr val="002855"/>
                </a:solidFill>
                <a:latin typeface="Open Sans ExtraBold" panose="020B0606030504020204" pitchFamily="34" charset="0"/>
              </a:defRPr>
            </a:lvl1pPr>
            <a:lvl2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2pPr>
            <a:lvl3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3pPr>
            <a:lvl4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4pPr>
            <a:lvl5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5pPr>
          </a:lstStyle>
          <a:p>
            <a:r>
              <a:rPr lang="en-US" dirty="0"/>
              <a:t>IEEE CONCAPAN 2025, EL SALVADOR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pos="31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7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6"/>
          <p:cNvSpPr txBox="1">
            <a:spLocks noGrp="1"/>
          </p:cNvSpPr>
          <p:nvPr>
            <p:ph type="title"/>
          </p:nvPr>
        </p:nvSpPr>
        <p:spPr>
          <a:xfrm>
            <a:off x="197400" y="1768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46"/>
          <p:cNvSpPr txBox="1">
            <a:spLocks noGrp="1"/>
          </p:cNvSpPr>
          <p:nvPr>
            <p:ph type="sldNum" idx="12"/>
          </p:nvPr>
        </p:nvSpPr>
        <p:spPr>
          <a:xfrm>
            <a:off x="7" y="48167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2" name="Google Shape;203;p45">
            <a:extLst>
              <a:ext uri="{FF2B5EF4-FFF2-40B4-BE49-F238E27FC236}">
                <a16:creationId xmlns:a16="http://schemas.microsoft.com/office/drawing/2014/main" id="{97D9EE82-0F61-060E-37FE-4179826DC85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96850" y="822960"/>
            <a:ext cx="8521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600" b="1" i="0">
                <a:solidFill>
                  <a:srgbClr val="7F7F7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BBEF121-39DA-BF9C-2DC0-79DA1FFB00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960" y="4873752"/>
            <a:ext cx="2176073" cy="1755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600" baseline="0">
                <a:solidFill>
                  <a:srgbClr val="002855"/>
                </a:solidFill>
                <a:latin typeface="Open Sans ExtraBold" panose="020B0606030504020204" pitchFamily="34" charset="0"/>
              </a:defRPr>
            </a:lvl1pPr>
            <a:lvl2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2pPr>
            <a:lvl3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3pPr>
            <a:lvl4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4pPr>
            <a:lvl5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5pPr>
          </a:lstStyle>
          <a:p>
            <a:pPr lvl="0"/>
            <a:r>
              <a:rPr lang="en-US" dirty="0"/>
              <a:t>IEEE CONFIDENTIAL or IEEE PROPRIETARY if needed.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0;p42" title="Blue Divider.png">
            <a:extLst>
              <a:ext uri="{FF2B5EF4-FFF2-40B4-BE49-F238E27FC236}">
                <a16:creationId xmlns:a16="http://schemas.microsoft.com/office/drawing/2014/main" id="{C0E64E90-8EDF-85DB-7C31-CA665E92CEDB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-3" y="4639599"/>
            <a:ext cx="9144003" cy="5045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33"/>
          <p:cNvSpPr txBox="1">
            <a:spLocks noGrp="1"/>
          </p:cNvSpPr>
          <p:nvPr>
            <p:ph type="title"/>
          </p:nvPr>
        </p:nvSpPr>
        <p:spPr>
          <a:xfrm>
            <a:off x="197400" y="248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 Light"/>
              <a:buNone/>
              <a:defRPr sz="28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3"/>
          <p:cNvSpPr txBox="1">
            <a:spLocks noGrp="1"/>
          </p:cNvSpPr>
          <p:nvPr>
            <p:ph type="body" idx="1"/>
          </p:nvPr>
        </p:nvSpPr>
        <p:spPr>
          <a:xfrm>
            <a:off x="197400" y="9556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 dirty="0"/>
          </a:p>
        </p:txBody>
      </p:sp>
      <p:sp>
        <p:nvSpPr>
          <p:cNvPr id="9" name="Google Shape;9;p33"/>
          <p:cNvSpPr txBox="1">
            <a:spLocks noGrp="1"/>
          </p:cNvSpPr>
          <p:nvPr>
            <p:ph type="sldNum" idx="12"/>
          </p:nvPr>
        </p:nvSpPr>
        <p:spPr>
          <a:xfrm>
            <a:off x="7" y="48167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3" name="Google Shape;28;p35">
            <a:extLst>
              <a:ext uri="{FF2B5EF4-FFF2-40B4-BE49-F238E27FC236}">
                <a16:creationId xmlns:a16="http://schemas.microsoft.com/office/drawing/2014/main" id="{EE21E097-D9C4-F9B7-3FCF-78BF4671418B}"/>
              </a:ext>
            </a:extLst>
          </p:cNvPr>
          <p:cNvSpPr txBox="1"/>
          <p:nvPr userDrawn="1"/>
        </p:nvSpPr>
        <p:spPr>
          <a:xfrm>
            <a:off x="1639793" y="4994792"/>
            <a:ext cx="6138804" cy="14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600" b="0" i="0" u="none" strike="noStrike" cap="none" baseline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VI International Conference on Machine Learning and Applied Network Technologies (ICMLANT 2025)</a:t>
            </a:r>
            <a:endParaRPr sz="600" b="0" i="0" u="none" strike="noStrike" cap="none" baseline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" name="Google Shape;154;p42" title="LogoWhite.png">
            <a:extLst>
              <a:ext uri="{FF2B5EF4-FFF2-40B4-BE49-F238E27FC236}">
                <a16:creationId xmlns:a16="http://schemas.microsoft.com/office/drawing/2014/main" id="{799FF3A4-B504-6664-B2EA-771D2135839A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8198022" y="4778461"/>
            <a:ext cx="772125" cy="226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Imagen que contiene reloj, oscuro&#10;&#10;El contenido generado por IA puede ser incorrecto.">
            <a:extLst>
              <a:ext uri="{FF2B5EF4-FFF2-40B4-BE49-F238E27FC236}">
                <a16:creationId xmlns:a16="http://schemas.microsoft.com/office/drawing/2014/main" id="{03FC63A1-8DEE-0E99-3DA3-36A0C6E08FF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731940" y="7220"/>
            <a:ext cx="1292704" cy="59636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62" r:id="rId2"/>
    <p:sldLayoutId id="2147483663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40FE01-EF4F-837B-B662-8D6CE4DA7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65" y="1067808"/>
            <a:ext cx="6889800" cy="1434985"/>
          </a:xfrm>
        </p:spPr>
        <p:txBody>
          <a:bodyPr/>
          <a:lstStyle/>
          <a:p>
            <a:r>
              <a:rPr lang="en-US" dirty="0"/>
              <a:t>Paper Title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1A99277-28E1-9971-0C8B-D8520D9D8947}"/>
              </a:ext>
            </a:extLst>
          </p:cNvPr>
          <p:cNvSpPr txBox="1"/>
          <p:nvPr/>
        </p:nvSpPr>
        <p:spPr>
          <a:xfrm>
            <a:off x="725907" y="2640707"/>
            <a:ext cx="688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24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Authors</a:t>
            </a:r>
            <a:endParaRPr lang="es-SV" sz="24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s-SV" sz="24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Affiliation</a:t>
            </a:r>
            <a:endParaRPr lang="es-SV" sz="24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s-SV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Email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26A60B4-3479-0BF8-22DB-61FC57A05E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357" y="4859950"/>
            <a:ext cx="2199010" cy="175538"/>
          </a:xfrm>
        </p:spPr>
        <p:txBody>
          <a:bodyPr/>
          <a:lstStyle/>
          <a:p>
            <a:r>
              <a:rPr lang="en-US" sz="800" dirty="0"/>
              <a:t>IEEE ICMLANT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C4339A-0508-DEB7-4BC5-CDD0DB871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6F4F25-56D4-5487-FEE4-D8D8EEE3AB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E35FE3-3286-AC78-112A-FE3A44294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61BDAC-1C6A-7B04-B118-39B58D7941E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CA04507-1745-DD5F-470B-D20AFA5253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357" y="4859950"/>
            <a:ext cx="2199010" cy="175538"/>
          </a:xfrm>
        </p:spPr>
        <p:txBody>
          <a:bodyPr/>
          <a:lstStyle/>
          <a:p>
            <a:pPr algn="l"/>
            <a:r>
              <a:rPr lang="en-US" sz="800" dirty="0">
                <a:solidFill>
                  <a:schemeClr val="bg1"/>
                </a:solidFill>
              </a:rPr>
              <a:t>IEEE ICMLANT 2025</a:t>
            </a:r>
          </a:p>
        </p:txBody>
      </p:sp>
    </p:spTree>
    <p:extLst>
      <p:ext uri="{BB962C8B-B14F-4D97-AF65-F5344CB8AC3E}">
        <p14:creationId xmlns:p14="http://schemas.microsoft.com/office/powerpoint/2010/main" val="47559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627C16-E1DD-F3C5-9445-E72FEC3C3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4" name="Google Shape;394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134E52-0FCA-32C0-DF96-278A11008CB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4D015F9-36F8-E0A5-6C0D-87A967EBE7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357" y="4859950"/>
            <a:ext cx="2199010" cy="175538"/>
          </a:xfrm>
        </p:spPr>
        <p:txBody>
          <a:bodyPr/>
          <a:lstStyle/>
          <a:p>
            <a:r>
              <a:rPr lang="en-US" sz="800" dirty="0">
                <a:solidFill>
                  <a:schemeClr val="bg1"/>
                </a:solidFill>
              </a:rPr>
              <a:t>IEEE ICMLANT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EEE Template Blue">
  <a:themeElements>
    <a:clrScheme name="Simple Light">
      <a:dk1>
        <a:srgbClr val="000000"/>
      </a:dk1>
      <a:lt1>
        <a:srgbClr val="FFFFFF"/>
      </a:lt1>
      <a:dk2>
        <a:srgbClr val="00629B"/>
      </a:dk2>
      <a:lt2>
        <a:srgbClr val="E3E4E5"/>
      </a:lt2>
      <a:accent1>
        <a:srgbClr val="002855"/>
      </a:accent1>
      <a:accent2>
        <a:srgbClr val="00B5E2"/>
      </a:accent2>
      <a:accent3>
        <a:srgbClr val="007377"/>
      </a:accent3>
      <a:accent4>
        <a:srgbClr val="009CA6"/>
      </a:accent4>
      <a:accent5>
        <a:srgbClr val="861F41"/>
      </a:accent5>
      <a:accent6>
        <a:srgbClr val="FFA300"/>
      </a:accent6>
      <a:hlink>
        <a:srgbClr val="00629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9751</TotalTime>
  <Words>16</Words>
  <Application>Microsoft Office PowerPoint</Application>
  <PresentationFormat>Presentación en pantalla (16:9)</PresentationFormat>
  <Paragraphs>9</Paragraphs>
  <Slides>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Open Sans Light</vt:lpstr>
      <vt:lpstr>Open Sans SemiBold</vt:lpstr>
      <vt:lpstr>Open Sans</vt:lpstr>
      <vt:lpstr>Open Sans ExtraBold</vt:lpstr>
      <vt:lpstr>Arial</vt:lpstr>
      <vt:lpstr>IEEE Template Blue</vt:lpstr>
      <vt:lpstr>Paper Title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Manuel Cardona</dc:creator>
  <cp:lastModifiedBy>Manuel Napoleon Cardona Gutierrez</cp:lastModifiedBy>
  <cp:revision>28</cp:revision>
  <dcterms:modified xsi:type="dcterms:W3CDTF">2025-12-06T05:00:15Z</dcterms:modified>
</cp:coreProperties>
</file>